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450FAC3-628F-419D-826E-3B9D7BA8FCCC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20-12-7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5011AF5-81A7-4FFA-80D6-B345EC1B315E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EAF916A-BB4E-4ADD-A287-BC693FD5B96E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20-12-7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208BE67-6ABF-42B3-8683-3EC91A1608ED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95640" y="260640"/>
            <a:ext cx="8229240" cy="2361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Czesław Surma – żołnierz AK w stopniu porucznika, uczestnik Akcji </a:t>
            </a:r>
            <a:r>
              <a:rPr b="0" i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Bollwerk, urodził się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1907r. w Połajewie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3024000" y="2462760"/>
            <a:ext cx="3096000" cy="408528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Tarnówko-pierwsza wzmianka pochodzi z 1448 roku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9" name="Obraz 4" descr=""/>
          <p:cNvPicPr/>
          <p:nvPr/>
        </p:nvPicPr>
        <p:blipFill>
          <a:blip r:embed="rId1"/>
          <a:stretch/>
        </p:blipFill>
        <p:spPr>
          <a:xfrm>
            <a:off x="1837800" y="1845000"/>
            <a:ext cx="5468400" cy="413280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Tarnówku znajduje się kościół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pw. Matki Boskiej Szklaplerznej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1" name="Symbol zastępczy zawartości 3" descr=""/>
          <p:cNvPicPr/>
          <p:nvPr/>
        </p:nvPicPr>
        <p:blipFill>
          <a:blip r:embed="rId1"/>
          <a:stretch/>
        </p:blipFill>
        <p:spPr>
          <a:xfrm>
            <a:off x="467640" y="2277000"/>
            <a:ext cx="8229240" cy="390024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Boruszyn-pierwsza wzmianka jest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1410 roku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1368720" y="2061000"/>
            <a:ext cx="6406560" cy="360360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49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Najcenniejszym zabytkiem jest późnoklasycystyczny kościół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pw. św. Andrzeja Apostoła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Symbol zastępczy zawartości 3" descr=""/>
          <p:cNvPicPr/>
          <p:nvPr/>
        </p:nvPicPr>
        <p:blipFill>
          <a:blip r:embed="rId1"/>
          <a:stretch/>
        </p:blipFill>
        <p:spPr>
          <a:xfrm>
            <a:off x="1547640" y="2061000"/>
            <a:ext cx="6034320" cy="452556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Kazimierz Nowak zaczął swoją rowerową przygodę do Afryki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Boruszynie 1931 roku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2123640" y="1845000"/>
            <a:ext cx="4896360" cy="489636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Młynkowo powstało w około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1580 roku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1" name="Obraz 4" descr=""/>
          <p:cNvPicPr/>
          <p:nvPr/>
        </p:nvPicPr>
        <p:blipFill>
          <a:blip r:embed="rId1"/>
          <a:stretch/>
        </p:blipFill>
        <p:spPr>
          <a:xfrm>
            <a:off x="1176480" y="1700640"/>
            <a:ext cx="6791040" cy="405720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Młynkowie znajduje się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Ośrodek Zdrowia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3" name="Symbol zastępczy zawartości 3" descr=""/>
          <p:cNvPicPr/>
          <p:nvPr/>
        </p:nvPicPr>
        <p:blipFill>
          <a:blip r:embed="rId1"/>
          <a:stretch/>
        </p:blipFill>
        <p:spPr>
          <a:xfrm>
            <a:off x="2195640" y="2925000"/>
            <a:ext cx="5183640" cy="35254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0" y="1628640"/>
            <a:ext cx="914364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5469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Szkoła podstawowa im. Jana Pawła II była kiedyś gimnazjum do 2019 r.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advTm="5000">
    <p:wheel spokes="1"/>
  </p:transition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KONIEC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0" y="3886200"/>
            <a:ext cx="7668000" cy="297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Źródło: wikipedia, google, youtube, książki, wiedza rodziny, wiedza nauczyciela.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advTm="5000">
    <p:wheel spokes="1"/>
  </p:transition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" dur="indefinite" restart="never" nodeType="tmRoot">
          <p:childTnLst>
            <p:seq>
              <p:cTn id="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" dur="indefinite" restart="never" nodeType="tmRoot">
          <p:childTnLst>
            <p:seq>
              <p:cTn id="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764640"/>
            <a:ext cx="7772040" cy="2835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Ciekawostki w mojej okolicy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 rot="21161400">
            <a:off x="2952000" y="2967480"/>
            <a:ext cx="3491280" cy="76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Młynkowo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 rot="1198800">
            <a:off x="6021360" y="4122360"/>
            <a:ext cx="297756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pl-PL" sz="5400" spc="-1" strike="noStrike">
                <a:solidFill>
                  <a:srgbClr val="e6b9b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Tarnówko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 rot="20668200">
            <a:off x="78120" y="4500000"/>
            <a:ext cx="271548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0" lang="pl-PL" sz="5400" spc="-1" strike="noStrike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Boruszyn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 rot="509400">
            <a:off x="3289320" y="4567680"/>
            <a:ext cx="281880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pl-PL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Połajewo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advTm="5000">
    <p:wheel spokes="1"/>
  </p:transition>
  <p:timing>
    <p:tnLst>
      <p:par>
        <p:cTn id="10" dur="indefinite" restart="never" nodeType="tmRoot">
          <p:childTnLst>
            <p:seq>
              <p:cTn id="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Połajewo zostało założone w 1580 roku          w powiecie poznańskim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1" name="Symbol zastępczy zawartości 3" descr=""/>
          <p:cNvPicPr/>
          <p:nvPr/>
        </p:nvPicPr>
        <p:blipFill>
          <a:blip r:embed="rId1"/>
          <a:stretch/>
        </p:blipFill>
        <p:spPr>
          <a:xfrm>
            <a:off x="971640" y="1556640"/>
            <a:ext cx="7344360" cy="491544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228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latach 1975–1998 miejscowość położona była w województwie pilskim.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advTm="5000">
    <p:wheel spokes="1"/>
  </p:transition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Połajewie znajduje pomnik arcybiskupa Walentego Dymka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2705760" y="1626120"/>
            <a:ext cx="3731760" cy="498240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Powstańcy wielkopolscy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35680" y="1600200"/>
            <a:ext cx="8150760" cy="5096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Połajewo: 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Krosin: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Antoni Leśnik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Stanisław Trafas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3852000" y="3276720"/>
            <a:ext cx="872280" cy="58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Picture 6" descr=""/>
          <p:cNvPicPr/>
          <p:nvPr/>
        </p:nvPicPr>
        <p:blipFill>
          <a:blip r:embed="rId1"/>
          <a:stretch/>
        </p:blipFill>
        <p:spPr>
          <a:xfrm>
            <a:off x="434880" y="3069000"/>
            <a:ext cx="3517560" cy="3076200"/>
          </a:xfrm>
          <a:prstGeom prst="rect">
            <a:avLst/>
          </a:prstGeom>
          <a:ln>
            <a:noFill/>
          </a:ln>
        </p:spPr>
      </p:pic>
      <p:pic>
        <p:nvPicPr>
          <p:cNvPr id="101" name="Picture 10" descr=""/>
          <p:cNvPicPr/>
          <p:nvPr/>
        </p:nvPicPr>
        <p:blipFill>
          <a:blip r:embed="rId2"/>
          <a:stretch/>
        </p:blipFill>
        <p:spPr>
          <a:xfrm>
            <a:off x="5243400" y="3069000"/>
            <a:ext cx="2617560" cy="324000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Połajewie znajduje się katolicki kościół parafialny 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pw. św. Michała Archanioła.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3" name="Symbol zastępczy zawartości 3" descr=""/>
          <p:cNvPicPr/>
          <p:nvPr/>
        </p:nvPicPr>
        <p:blipFill>
          <a:blip r:embed="rId1"/>
          <a:stretch/>
        </p:blipFill>
        <p:spPr>
          <a:xfrm>
            <a:off x="2915640" y="1917000"/>
            <a:ext cx="3168000" cy="4765320"/>
          </a:xfrm>
          <a:prstGeom prst="rect">
            <a:avLst/>
          </a:prstGeom>
          <a:ln>
            <a:noFill/>
          </a:ln>
        </p:spPr>
      </p:pic>
    </p:spTree>
  </p:cSld>
  <p:transition advTm="5000">
    <p:wheel spokes="1"/>
  </p:transition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Application>LibreOffice/5.2.4.2$Windows_x86 LibreOffice_project/3d5603e1122f0f102b62521720ab13a38a4e0eb0</Application>
  <Words>184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2020-09-16T11:46:36Z</dcterms:created>
  <dc:creator>2a_1b</dc:creator>
  <dc:description/>
  <dc:language>pl-PL</dc:language>
  <cp:lastModifiedBy/>
  <dcterms:modified xsi:type="dcterms:W3CDTF">2020-12-07T19:56:57Z</dcterms:modified>
  <cp:revision>21</cp:revision>
  <dc:subject/>
  <dc:title>Ciekawostki mojej okolicy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