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56" r:id="rId5"/>
    <p:sldId id="257" r:id="rId6"/>
    <p:sldId id="258" r:id="rId7"/>
    <p:sldId id="274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5" r:id="rId17"/>
    <p:sldId id="271" r:id="rId18"/>
    <p:sldId id="272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CD4F-8ED0-4C0F-9075-747D7A30AC7F}" type="datetimeFigureOut">
              <a:rPr lang="pl-PL" smtClean="0"/>
              <a:pPr/>
              <a:t>02.12.2020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8844-1028-486A-B1C5-473326D34E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Janji - Heroes Tonight (feat. Johnning) [NCS Release]">
            <a:hlinkClick r:id="" action="ppaction://media"/>
            <a:extLst>
              <a:ext uri="{FF2B5EF4-FFF2-40B4-BE49-F238E27FC236}">
                <a16:creationId xmlns:a16="http://schemas.microsoft.com/office/drawing/2014/main" id="{184F4999-E0B7-4D38-912D-2F92F2DCAF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0778" y="97551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wind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612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pl-PL" dirty="0"/>
              <a:t>Czesław Surma – żołnierz AK w stopniu porucznika, uczestnik Akcji </a:t>
            </a:r>
            <a:r>
              <a:rPr lang="pl-PL" i="1" dirty="0" err="1"/>
              <a:t>Bollwerk</a:t>
            </a:r>
            <a:r>
              <a:rPr lang="pl-PL" i="1" dirty="0"/>
              <a:t>, urodził się </a:t>
            </a:r>
            <a:r>
              <a:rPr lang="pl-PL" dirty="0"/>
              <a:t>W 1907r. w Połajewie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 descr="Surma Czesław - Poznan.pl">
            <a:extLst>
              <a:ext uri="{FF2B5EF4-FFF2-40B4-BE49-F238E27FC236}">
                <a16:creationId xmlns:a16="http://schemas.microsoft.com/office/drawing/2014/main" id="{0A31D50B-51AF-4F2F-92A1-B040CE51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2462888"/>
            <a:ext cx="3096344" cy="40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Tarnówko-pierwsza wzmianka pochodzi z 1448 roku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213F45-D6B8-4051-8E82-391FA094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72" y="1844824"/>
            <a:ext cx="5468655" cy="4133163"/>
          </a:xfrm>
          <a:prstGeom prst="rect">
            <a:avLst/>
          </a:prstGeom>
        </p:spPr>
      </p:pic>
    </p:spTree>
  </p:cSld>
  <p:clrMapOvr>
    <a:masterClrMapping/>
  </p:clrMapOvr>
  <p:transition advTm="500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</a:t>
            </a:r>
            <a:r>
              <a:rPr lang="pl-PL" dirty="0" err="1"/>
              <a:t>Tarnówku</a:t>
            </a:r>
            <a:r>
              <a:rPr lang="pl-PL" dirty="0"/>
              <a:t> znajduje się kościół </a:t>
            </a:r>
            <a:br>
              <a:rPr lang="pl-PL" dirty="0"/>
            </a:br>
            <a:r>
              <a:rPr lang="pl-PL" dirty="0"/>
              <a:t>pw. Matki Boskiej </a:t>
            </a:r>
            <a:r>
              <a:rPr lang="pl-PL" dirty="0" err="1"/>
              <a:t>Szklaplerznej</a:t>
            </a:r>
            <a:endParaRPr lang="pl-PL" dirty="0"/>
          </a:p>
        </p:txBody>
      </p:sp>
      <p:pic>
        <p:nvPicPr>
          <p:cNvPr id="4" name="Symbol zastępczy zawartości 3" descr="20200507_083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8229600" cy="3900488"/>
          </a:xfrm>
        </p:spPr>
      </p:pic>
    </p:spTree>
  </p:cSld>
  <p:clrMapOvr>
    <a:masterClrMapping/>
  </p:clrMapOvr>
  <p:transition advTm="5000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Boruszyn-pierwsza wzmianka jest </a:t>
            </a:r>
            <a:br>
              <a:rPr lang="pl-PL" dirty="0"/>
            </a:br>
            <a:r>
              <a:rPr lang="pl-PL" dirty="0"/>
              <a:t>z 1410 roku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Modernizacja sali wiejskiej w Boruszynie oraz placu w centrum wsi - Boruszyn .pl">
            <a:extLst>
              <a:ext uri="{FF2B5EF4-FFF2-40B4-BE49-F238E27FC236}">
                <a16:creationId xmlns:a16="http://schemas.microsoft.com/office/drawing/2014/main" id="{052501AC-EFB0-42B3-A8A8-070ACA3D5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79" y="2060848"/>
            <a:ext cx="6406841" cy="36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pl-PL" dirty="0"/>
              <a:t>Najcenniejszym zabytkiem jest </a:t>
            </a:r>
            <a:r>
              <a:rPr lang="pl-PL" dirty="0" err="1"/>
              <a:t>późnoklasycystyczny</a:t>
            </a:r>
            <a:r>
              <a:rPr lang="pl-PL" dirty="0"/>
              <a:t> kościół </a:t>
            </a:r>
            <a:br>
              <a:rPr lang="pl-PL" dirty="0"/>
            </a:br>
            <a:r>
              <a:rPr lang="pl-PL" dirty="0"/>
              <a:t>pw. św. Andrzeja Apostoła</a:t>
            </a:r>
          </a:p>
        </p:txBody>
      </p:sp>
      <p:pic>
        <p:nvPicPr>
          <p:cNvPr id="4" name="Symbol zastępczy zawartości 3" descr="Boruszyn_church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6034617" cy="4525963"/>
          </a:xfrm>
        </p:spPr>
      </p:pic>
    </p:spTree>
  </p:cSld>
  <p:clrMapOvr>
    <a:masterClrMapping/>
  </p:clrMapOvr>
  <p:transition advTm="500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9D3B76-964D-4656-8532-E9B5108D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Kazimierz Nowak zaczął swoją rowerową przygodę do Afryki </a:t>
            </a:r>
            <a:br>
              <a:rPr lang="pl-PL" dirty="0"/>
            </a:br>
            <a:r>
              <a:rPr lang="pl-PL" dirty="0"/>
              <a:t>w Boruszynie 1931 roku</a:t>
            </a:r>
          </a:p>
        </p:txBody>
      </p:sp>
      <p:pic>
        <p:nvPicPr>
          <p:cNvPr id="1026" name="Picture 2" descr="Kazimierz Nowak - Posty | Facebook">
            <a:extLst>
              <a:ext uri="{FF2B5EF4-FFF2-40B4-BE49-F238E27FC236}">
                <a16:creationId xmlns:a16="http://schemas.microsoft.com/office/drawing/2014/main" id="{384B273A-A91B-4FA0-B7ED-60C757359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58235"/>
      </p:ext>
    </p:extLst>
  </p:cSld>
  <p:clrMapOvr>
    <a:masterClrMapping/>
  </p:clrMapOvr>
  <p:transition advTm="5000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Młynkowo powstało w około </a:t>
            </a:r>
            <a:br>
              <a:rPr lang="pl-PL" dirty="0"/>
            </a:br>
            <a:r>
              <a:rPr lang="pl-PL" dirty="0"/>
              <a:t>1580 roku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E235A02-2B75-4645-A0D7-58C354B75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700808"/>
            <a:ext cx="6791325" cy="4057650"/>
          </a:xfrm>
          <a:prstGeom prst="rect">
            <a:avLst/>
          </a:prstGeom>
        </p:spPr>
      </p:pic>
    </p:spTree>
  </p:cSld>
  <p:clrMapOvr>
    <a:masterClrMapping/>
  </p:clrMapOvr>
  <p:transition advTm="5000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Młynkowie znajduje się </a:t>
            </a:r>
            <a:br>
              <a:rPr lang="pl-PL" dirty="0"/>
            </a:br>
            <a:r>
              <a:rPr lang="pl-PL" dirty="0"/>
              <a:t>Ośrodek Zdrowia</a:t>
            </a:r>
          </a:p>
        </p:txBody>
      </p:sp>
      <p:pic>
        <p:nvPicPr>
          <p:cNvPr id="4" name="Symbol zastępczy zawartości 3" descr="pobra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924944"/>
            <a:ext cx="5183832" cy="3525768"/>
          </a:xfrm>
        </p:spPr>
      </p:pic>
      <p:sp>
        <p:nvSpPr>
          <p:cNvPr id="5" name="Prostokąt 4"/>
          <p:cNvSpPr/>
          <p:nvPr/>
        </p:nvSpPr>
        <p:spPr>
          <a:xfrm>
            <a:off x="0" y="162880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Szkoła podstawowa im. Jana Pawła II była kiedyś gimnazjum do 2019 r.</a:t>
            </a:r>
          </a:p>
        </p:txBody>
      </p:sp>
    </p:spTree>
  </p:cSld>
  <p:clrMapOvr>
    <a:masterClrMapping/>
  </p:clrMapOvr>
  <p:transition advTm="5000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KONIEC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7668344" cy="2971800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900" dirty="0"/>
          </a:p>
          <a:p>
            <a:endParaRPr lang="pl-PL" sz="1900" dirty="0"/>
          </a:p>
          <a:p>
            <a:r>
              <a:rPr lang="pl-PL" sz="1900" dirty="0"/>
              <a:t>Źródło: </a:t>
            </a:r>
            <a:r>
              <a:rPr lang="pl-PL" sz="1900" dirty="0" err="1"/>
              <a:t>wikipedia</a:t>
            </a:r>
            <a:r>
              <a:rPr lang="pl-PL" sz="1900" dirty="0"/>
              <a:t>, </a:t>
            </a:r>
            <a:r>
              <a:rPr lang="pl-PL" sz="1900" dirty="0" err="1"/>
              <a:t>google</a:t>
            </a:r>
            <a:r>
              <a:rPr lang="pl-PL" sz="1900" dirty="0"/>
              <a:t>, </a:t>
            </a:r>
            <a:r>
              <a:rPr lang="pl-PL" sz="1900" dirty="0" err="1"/>
              <a:t>youtube</a:t>
            </a:r>
            <a:r>
              <a:rPr lang="pl-PL" sz="1900" dirty="0"/>
              <a:t>, książki, wiedza rodziny, wiedza nauczyciela.</a:t>
            </a:r>
          </a:p>
        </p:txBody>
      </p:sp>
    </p:spTree>
  </p:cSld>
  <p:clrMapOvr>
    <a:masterClrMapping/>
  </p:clrMapOvr>
  <p:transition advTm="5000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/>
          <a:lstStyle/>
          <a:p>
            <a:r>
              <a:rPr lang="pl-PL" dirty="0"/>
              <a:t>Ciekawostki w mojej okolicy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3FD945A-5D64-4482-AE95-29264D0389ED}"/>
              </a:ext>
            </a:extLst>
          </p:cNvPr>
          <p:cNvSpPr/>
          <p:nvPr/>
        </p:nvSpPr>
        <p:spPr>
          <a:xfrm rot="21161200">
            <a:off x="2952552" y="2967335"/>
            <a:ext cx="34916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cap="none" spc="0" dirty="0">
                <a:ln/>
                <a:solidFill>
                  <a:schemeClr val="accent3"/>
                </a:solidFill>
                <a:effectLst/>
              </a:rPr>
              <a:t>Młynkowo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A953998-2C71-4E70-85C6-B290FCF5F00F}"/>
              </a:ext>
            </a:extLst>
          </p:cNvPr>
          <p:cNvSpPr/>
          <p:nvPr/>
        </p:nvSpPr>
        <p:spPr>
          <a:xfrm rot="1198788">
            <a:off x="6005992" y="4122597"/>
            <a:ext cx="3006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Tarnówko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49049C6-4CAE-4F64-BD89-2648EE39D779}"/>
              </a:ext>
            </a:extLst>
          </p:cNvPr>
          <p:cNvSpPr/>
          <p:nvPr/>
        </p:nvSpPr>
        <p:spPr>
          <a:xfrm rot="20668029">
            <a:off x="65664" y="4499587"/>
            <a:ext cx="2743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Boruszyn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9E97DDD-0738-44CF-8E01-4A7610ECD8A8}"/>
              </a:ext>
            </a:extLst>
          </p:cNvPr>
          <p:cNvSpPr/>
          <p:nvPr/>
        </p:nvSpPr>
        <p:spPr>
          <a:xfrm rot="509591">
            <a:off x="3277703" y="4567808"/>
            <a:ext cx="2841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Połajewo</a:t>
            </a:r>
          </a:p>
        </p:txBody>
      </p:sp>
    </p:spTree>
  </p:cSld>
  <p:clrMapOvr>
    <a:masterClrMapping/>
  </p:clrMapOvr>
  <p:transition advTm="5000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Połajewo zostało założone w 1580 roku w powiecie poznańskim</a:t>
            </a:r>
          </a:p>
        </p:txBody>
      </p:sp>
      <p:pic>
        <p:nvPicPr>
          <p:cNvPr id="4" name="Symbol zastępczy zawartości 3" descr="14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344816" cy="4915821"/>
          </a:xfrm>
        </p:spPr>
      </p:pic>
    </p:spTree>
  </p:cSld>
  <p:clrMapOvr>
    <a:masterClrMapping/>
  </p:clrMapOvr>
  <p:transition advTm="5000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pl-PL" dirty="0"/>
              <a:t> W latach 1975–1998 miejscowość położona była w województwie pilskim.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advTm="5000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19B0B6-4020-440C-8F7D-9CA0A59B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 Połajewie znajduje pomnik arcybiskupa Walentego Dymka</a:t>
            </a:r>
          </a:p>
        </p:txBody>
      </p:sp>
      <p:pic>
        <p:nvPicPr>
          <p:cNvPr id="3074" name="Picture 2" descr="Walenty Dymek (1888–1956)">
            <a:extLst>
              <a:ext uri="{FF2B5EF4-FFF2-40B4-BE49-F238E27FC236}">
                <a16:creationId xmlns:a16="http://schemas.microsoft.com/office/drawing/2014/main" id="{992D9148-70E2-40FB-87CD-F04977E2A9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81" y="1625988"/>
            <a:ext cx="3732237" cy="49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84108"/>
      </p:ext>
    </p:extLst>
  </p:cSld>
  <p:clrMapOvr>
    <a:masterClrMapping/>
  </p:clrMapOvr>
  <p:transition advTm="5000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7D6C75-0A3F-49A1-95B8-97FBD941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Powstańcy wielkopolscy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5CE428-EA12-43C3-BEFC-EB91F0883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29" y="1600201"/>
            <a:ext cx="8151271" cy="509717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Połajewo: 				Krosin:</a:t>
            </a:r>
          </a:p>
          <a:p>
            <a:pPr marL="0" indent="0">
              <a:buNone/>
            </a:pPr>
            <a:r>
              <a:rPr lang="pl-PL" dirty="0"/>
              <a:t>Antoni Leśnik			Stanisław </a:t>
            </a:r>
            <a:r>
              <a:rPr lang="pl-PL" dirty="0" err="1"/>
              <a:t>Trafas</a:t>
            </a:r>
            <a:endParaRPr lang="pl-PL" dirty="0"/>
          </a:p>
        </p:txBody>
      </p:sp>
      <p:sp>
        <p:nvSpPr>
          <p:cNvPr id="4" name="AutoShape 2" descr="Grób Powstańca Wielkopolskiego Antoniego Leśnika w Połajewie | Wielkopolski  Urząd Wojewódzki w Poznaniu">
            <a:extLst>
              <a:ext uri="{FF2B5EF4-FFF2-40B4-BE49-F238E27FC236}">
                <a16:creationId xmlns:a16="http://schemas.microsoft.com/office/drawing/2014/main" id="{95E538C8-9D97-40E5-A93A-E2F05FA248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51920" y="3276600"/>
            <a:ext cx="872480" cy="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Grób Powstańca Wielkopolskiego Antoniego Leśnika w Połajewie | Wielkopolski  Urząd Wojewódzki w Poznaniu">
            <a:extLst>
              <a:ext uri="{FF2B5EF4-FFF2-40B4-BE49-F238E27FC236}">
                <a16:creationId xmlns:a16="http://schemas.microsoft.com/office/drawing/2014/main" id="{0665E84F-153E-485D-B6E3-AA369C4DC9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2" name="Picture 6" descr="Miejsce Połajewo - miejsce spoczynku plut. Antoniego Leśnika | TRAIL.PL">
            <a:extLst>
              <a:ext uri="{FF2B5EF4-FFF2-40B4-BE49-F238E27FC236}">
                <a16:creationId xmlns:a16="http://schemas.microsoft.com/office/drawing/2014/main" id="{702DDD82-17E9-49F1-9F9B-5C702B9B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7" y="3068960"/>
            <a:ext cx="3517776" cy="30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rób Powstańca Wielkopolskiego Stanisława Trafasa w Krosinie | Wielkopolski  Urząd Wojewódzki w Poznaniu">
            <a:extLst>
              <a:ext uri="{FF2B5EF4-FFF2-40B4-BE49-F238E27FC236}">
                <a16:creationId xmlns:a16="http://schemas.microsoft.com/office/drawing/2014/main" id="{6936D8DD-D235-4122-816B-41FD5923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81" y="3068960"/>
            <a:ext cx="26180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92048"/>
      </p:ext>
    </p:extLst>
  </p:cSld>
  <p:clrMapOvr>
    <a:masterClrMapping/>
  </p:clrMapOvr>
  <p:transition advTm="5000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pl-PL" dirty="0"/>
              <a:t>W Połajewie znajduje się katolicki kościół parafialny </a:t>
            </a:r>
            <a:br>
              <a:rPr lang="pl-PL" dirty="0"/>
            </a:br>
            <a:r>
              <a:rPr lang="pl-PL" dirty="0"/>
              <a:t>pw. św. Michała Archanioła.</a:t>
            </a:r>
          </a:p>
        </p:txBody>
      </p:sp>
      <p:pic>
        <p:nvPicPr>
          <p:cNvPr id="4" name="Symbol zastępczy zawartości 3" descr="dsc-02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916832"/>
            <a:ext cx="3168352" cy="4765767"/>
          </a:xfrm>
        </p:spPr>
      </p:pic>
    </p:spTree>
  </p:cSld>
  <p:clrMapOvr>
    <a:masterClrMapping/>
  </p:clrMapOvr>
  <p:transition advTm="5000">
    <p:wheel spokes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184</Words>
  <Application>Microsoft Office PowerPoint</Application>
  <PresentationFormat>Pokaz na ekranie (4:3)</PresentationFormat>
  <Paragraphs>32</Paragraphs>
  <Slides>18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Motyw pakietu Office</vt:lpstr>
      <vt:lpstr>3</vt:lpstr>
      <vt:lpstr>2</vt:lpstr>
      <vt:lpstr>1</vt:lpstr>
      <vt:lpstr>Ciekawostki w mojej okolicy</vt:lpstr>
      <vt:lpstr>Połajewo zostało założone w 1580 roku w powiecie poznańskim</vt:lpstr>
      <vt:lpstr> W latach 1975–1998 miejscowość położona była w województwie pilskim.</vt:lpstr>
      <vt:lpstr>W Połajewie znajduje pomnik arcybiskupa Walentego Dymka</vt:lpstr>
      <vt:lpstr>Powstańcy wielkopolscy</vt:lpstr>
      <vt:lpstr>W Połajewie znajduje się katolicki kościół parafialny  pw. św. Michała Archanioła.</vt:lpstr>
      <vt:lpstr>Czesław Surma – żołnierz AK w stopniu porucznika, uczestnik Akcji Bollwerk, urodził się W 1907r. w Połajewie</vt:lpstr>
      <vt:lpstr>Tarnówko-pierwsza wzmianka pochodzi z 1448 roku</vt:lpstr>
      <vt:lpstr>W Tarnówku znajduje się kościół  pw. Matki Boskiej Szklaplerznej</vt:lpstr>
      <vt:lpstr>Boruszyn-pierwsza wzmianka jest  z 1410 roku</vt:lpstr>
      <vt:lpstr>Najcenniejszym zabytkiem jest późnoklasycystyczny kościół  pw. św. Andrzeja Apostoła</vt:lpstr>
      <vt:lpstr>Kazimierz Nowak zaczął swoją rowerową przygodę do Afryki  w Boruszynie 1931 roku</vt:lpstr>
      <vt:lpstr>Młynkowo powstało w około  1580 roku </vt:lpstr>
      <vt:lpstr>W Młynkowie znajduje się  Ośrodek Zdrowia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Ciekawostki mojej okolicy</dc:title>
  <dc:creator>2a_1b</dc:creator>
  <cp:lastModifiedBy>ve6860</cp:lastModifiedBy>
  <cp:revision>20</cp:revision>
  <dcterms:created xsi:type="dcterms:W3CDTF">2020-09-16T11:46:36Z</dcterms:created>
  <dcterms:modified xsi:type="dcterms:W3CDTF">2020-12-02T12:17:56Z</dcterms:modified>
</cp:coreProperties>
</file>